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59" d="100"/>
          <a:sy n="5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A84CB-57F7-4EB3-B2D1-1C8AE3E07DE1}" type="datetimeFigureOut">
              <a:rPr lang="ru-RU" smtClean="0"/>
              <a:pPr/>
              <a:t>15.09.2023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FD6E8-61A8-4DC9-8722-1F2FB3D58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66"/>
                </a:solidFill>
              </a:rPr>
              <a:t>История становления университета и факультета ветеринарной медицины</a:t>
            </a:r>
            <a:endParaRPr lang="ru-RU" b="1" dirty="0">
              <a:solidFill>
                <a:srgbClr val="00006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0238" algn="just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паразитологии была основана в 1947 году. Ее организатором и первым заведующим был кандидат ветеринарных наук, доцент Сергей Николаевич Никольский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630238" algn="just"/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453336"/>
          </a:xfrm>
        </p:spPr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настоящее время организационная структура факультета :</a:t>
            </a: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Декан – Скрипкин Валентин Сергеевич, кандидат ветеринарных наук, профессор</a:t>
            </a:r>
          </a:p>
          <a:p>
            <a:pPr marL="0" indent="539750" algn="just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Зам. декана по учебной работе –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Агарков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Александр Викторович, кандидат ветеринарных наук,  доцент</a:t>
            </a:r>
          </a:p>
          <a:p>
            <a:pPr marL="0" indent="539750" algn="just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Зам. декана по воспитательной работе – Медведева Екатерина Павловна</a:t>
            </a:r>
          </a:p>
          <a:p>
            <a:pPr marL="0" indent="539750" algn="just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Зам. декана по научной работе –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ст. преподаватель, к.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вет.наук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 Червяков Дмитрий Эдуардович,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 факультете имеется 4 кафедры: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89248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 Кафедра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паразитологии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ветсанэкспертизы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анатомии и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им. профессора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С.Н.Никольского.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Заведующая, доктор биологических наук,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				доцент –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Дилекова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Ольга</a:t>
            </a:r>
          </a:p>
          <a:p>
            <a:pPr>
              <a:buNone/>
            </a:pPr>
            <a:r>
              <a:rPr lang="ru-RU" b="1" smtClean="0">
                <a:solidFill>
                  <a:schemeClr val="tx2">
                    <a:lumMod val="50000"/>
                  </a:schemeClr>
                </a:solidFill>
              </a:rPr>
              <a:t>					       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Владимировна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 descr="http://www.stgau.ru/upload/resize_cache/main/753/100_100_1/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933056"/>
            <a:ext cx="1566895" cy="2117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Профессора: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Луцук Светлана Николаевна, доктор ветеринарных наук, профессор.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Порублев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Владислав Анатольевич,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доктор биологических наук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Толоконников Василий Петрович,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доктор ветеринарных наук</a:t>
            </a:r>
          </a:p>
          <a:p>
            <a:endParaRPr lang="ru-RU" dirty="0"/>
          </a:p>
        </p:txBody>
      </p:sp>
      <p:pic>
        <p:nvPicPr>
          <p:cNvPr id="1026" name="Picture 2" descr="http://www.stgau.ru/upload/resize_cache/main/7ec/100_100_1/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4725144"/>
            <a:ext cx="1313599" cy="1512168"/>
          </a:xfrm>
          <a:prstGeom prst="rect">
            <a:avLst/>
          </a:prstGeom>
          <a:noFill/>
        </p:spPr>
      </p:pic>
      <p:pic>
        <p:nvPicPr>
          <p:cNvPr id="1028" name="Picture 4" descr="http://www.stgau.ru/upload/resize_cache/main/2c0/100_100_1/Porubl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852936"/>
            <a:ext cx="1440160" cy="1636545"/>
          </a:xfrm>
          <a:prstGeom prst="rect">
            <a:avLst/>
          </a:prstGeom>
          <a:noFill/>
        </p:spPr>
      </p:pic>
      <p:pic>
        <p:nvPicPr>
          <p:cNvPr id="5" name="Picture 2" descr="http://www.stgau.ru/upload/resize_cache/main/730/100_100_1/piwv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260648"/>
            <a:ext cx="1780011" cy="20227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 Кафедра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терапии и фармакологии</a:t>
            </a:r>
            <a:br>
              <a:rPr lang="ru-RU" b="1" dirty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Зав. кафедрой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Оробец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Владимир Александрович, доктор ветеринарных наук, профессор</a:t>
            </a: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Профессора: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Валерий Анатольевич Беляев – доктор ветеринарных наук,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26626" name="Picture 2" descr="http://www.stgau.ru/upload/resize_cache/main/990/100_100_1/zvyift.JP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2915816" y="1772816"/>
            <a:ext cx="935732" cy="1376076"/>
          </a:xfrm>
          <a:prstGeom prst="rect">
            <a:avLst/>
          </a:prstGeom>
          <a:noFill/>
        </p:spPr>
      </p:pic>
      <p:pic>
        <p:nvPicPr>
          <p:cNvPr id="26628" name="Picture 4" descr="http://www.stgau.ru/upload/resize_cache/main/376/100_100_1/37684663b1ea92a1120e08653d6f26f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2852936"/>
            <a:ext cx="1111083" cy="1371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Киреев Иван Валентинович – доктор биологических наук</a:t>
            </a: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Багамаев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Багама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Манапович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– 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Доктор ветеринарных наук.</a:t>
            </a:r>
          </a:p>
          <a:p>
            <a:endParaRPr lang="ru-RU" dirty="0"/>
          </a:p>
        </p:txBody>
      </p:sp>
      <p:pic>
        <p:nvPicPr>
          <p:cNvPr id="27650" name="Picture 2" descr="http://www.stgau.ru/upload/resize_cache/main/da5/100_100_1/da573cf92b2d1ab24c17d50abb60f4d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437112"/>
            <a:ext cx="1152128" cy="1745648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041" y="2132856"/>
            <a:ext cx="1095375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0832" y="76470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3. Кафедра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физиологии, хирургии и акушерства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341470"/>
            <a:ext cx="8229600" cy="4525963"/>
          </a:xfrm>
        </p:spPr>
        <p:txBody>
          <a:bodyPr/>
          <a:lstStyle/>
          <a:p>
            <a:pPr marL="0" indent="539750" algn="just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Заведующий кафедрой –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Квочко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Андрей Николаевич, доктор биологических наук, профессор.</a:t>
            </a:r>
          </a:p>
          <a:p>
            <a:pPr marL="0" indent="539750" algn="just"/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0" indent="539750" algn="just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8674" name="Picture 2" descr="http://www.stgau.ru/upload/resize_cache/main/7b1/100_100_1/bsokt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077072"/>
            <a:ext cx="1368152" cy="1668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Воронин Михаил Алексеевич – кандидат биологических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наук</a:t>
            </a: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Цыганский Роман Александрович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– доктор биологических наук,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профессор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9700" name="Picture 4" descr="http://www.stgau.ru/upload/resize_cache/main/48c/100_100_1/curceh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8966" y="1328324"/>
            <a:ext cx="1963977" cy="2278354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2943" y="3667296"/>
            <a:ext cx="20955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Белугин Николай Васильевич – кандидат ветеринарных наук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657770"/>
            <a:ext cx="2255286" cy="338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458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4. Кафедра эпизоотологии и микробиологии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9263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Заведующая кафедрой –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Ожередова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Надежда Аркадьевна, доктор ветеринарных наук, профессор</a:t>
            </a:r>
          </a:p>
          <a:p>
            <a:pPr marL="0" indent="449263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449263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Профессора:</a:t>
            </a:r>
          </a:p>
          <a:p>
            <a:pPr marL="0" indent="449263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Дмитриев Анатолий Федорович – доктор биологических наук</a:t>
            </a:r>
          </a:p>
          <a:p>
            <a:pPr marL="0" indent="449263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22" name="Picture 2" descr="http://www.stgau.ru/upload/resize_cache/main/b39/100_100_1/Img%20zhatjndvi%20155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2564904"/>
            <a:ext cx="1152128" cy="1645897"/>
          </a:xfrm>
          <a:prstGeom prst="rect">
            <a:avLst/>
          </a:prstGeom>
          <a:noFill/>
        </p:spPr>
      </p:pic>
      <p:pic>
        <p:nvPicPr>
          <p:cNvPr id="30724" name="Picture 4" descr="http://www.stgau.ru/upload/resize_cache/main/02c/100_100_1/nlkvkaf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157192"/>
            <a:ext cx="1112515" cy="14082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Создание и этапы преобразования университета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0363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ВУЗ был основан в 1930 году 1 октября. </a:t>
            </a:r>
          </a:p>
          <a:p>
            <a:pPr marL="0" indent="360363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Он назывался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Северо-Кавказским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зоотехническим институтом, так как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ыл один факультет «Зоотехнический». </a:t>
            </a:r>
          </a:p>
          <a:p>
            <a:pPr marL="0" indent="360363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1939 году создается ветеринарный факультет и институт переименовывают в Ворошиловский зооветеринарный институт.</a:t>
            </a:r>
          </a:p>
          <a:p>
            <a:pPr marL="0" indent="360363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1941 год  - институт закрывается.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Заерко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Виктор Иванович – доктор ветеринарных наук;</a:t>
            </a: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1748" name="Picture 4" descr="http://www.stgau.ru/upload/resize_cache/main/532/100_100_1/yioplx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501007"/>
            <a:ext cx="2088232" cy="28605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2784475" indent="623888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1944 году работа института возобновляется и называется Ставропольским государственным сельскохозяйственным институтом. </a:t>
            </a:r>
          </a:p>
          <a:p>
            <a:pPr marL="2784475" indent="623888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1976 году институту вручают орден Красного Знамени.</a:t>
            </a:r>
          </a:p>
          <a:p>
            <a:pPr marL="0" indent="539750" algn="just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1994 год – Ставропольская государственная сельскохозяйственная академия.</a:t>
            </a: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2001 год – Ставропольский государственный аграрный университет.</a:t>
            </a: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2011 – пристоен статус «бюджетный».</a:t>
            </a:r>
          </a:p>
          <a:p>
            <a:pPr marL="0" indent="539750" algn="just"/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410" name="AutoShape 2" descr="Картинки по запросу орден трудового красного знамени це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2" name="Picture 4" descr="Картинки по запросу орден трудового красного знамени це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2808312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История создания и современное состояние факультета ветеринарной медицины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 1939 году уже имелись кафедры:</a:t>
            </a: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 1930 году была создана кафедра физиологии.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Первым заведующим кафедрой физиологии животных был ученик академика И.П. Павлова – В.К.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Красуцкий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который прибыл из Москвы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dirty="0"/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 посту заведующего кафедрой физиологии (1930-1941) его сменила кандидат биологических наук, доцент Маргарита Карловна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Крымская.</a:t>
            </a:r>
          </a:p>
          <a:p>
            <a:pPr marL="0" indent="53975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Кафедра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анатомии и гистологии была основана в 1932 году докторами ветеринарных наук, профессорами Б.И. Цветковым и Б.К.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Гиндце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. С 1933 по 1941 годы кафедрой руководил доцент Борис Александрович Логгинов, который был одновременно и деканом ветеринарного факультета.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449263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была основана в 1944 году доктором ветеринарных наук, профессором, заслуженным деятелем наук Российской Федерации Александром Николаевичем Смирновым, который оставался ее бессменным руководителем до своей смерти в 1968 году. Впоследствии кафедре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патанатомии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было присвоено его имя.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хирургии образована в 1946 году. Ее организаторами были доценты Павел Алексеевич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Рассказовский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и Алексей Арсеньевич Боголюбов. В 1990 году кафедра физиологии и кафедра хирургии были объединены в одну кафедру, и заведующим объединенной кафедры был избран Ф.А.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Мещеряков, д. биол. наук, профессор.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360363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акушерства в своем развитии прошла большой путь. Она была организована в 1946 году, и ее первым заведующим был доцент Ф.Т.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Панасенко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он заведовал до 1953 года.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Как самостоятельная кафедра акушерства была вновь организована в 1967 году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ее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первым заведующим стал кандидат ветеринарных наук, доцент В.Я. Никитин. 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 1968 по 1983 год профессор В.Я. Никитин избирался деканом ветеринарного факультета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 1983 году В.Я. Никитин назначен проректором института по научно-исследовательской работе, а в 1984 году – приказом Министерства сельского хозяйства СССР назначен ректором Ставропольского сельскохозяйственного института, который впоследствии был преобразован в Ставропольскую государственную сельскохозяйственную академию. Возглавлял ее профессор В.Я. Никитин до марта 1999 года, одновременно заведуя кафедрой акушерства до сентября 2010 года.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микробиологии была создана 8 сентября 1944 года. Ее организатором и первым заведующим был доктор ветеринарных наук Николай Иванович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Николаенко.</a:t>
            </a:r>
          </a:p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 1963 году при кафедре микробиологии было открыто вирусологическое отделение. 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эпизоотологии была организована 12 февраля 1945 года. Ее организатором и заведующим был переведенный из Кировского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</a:rPr>
              <a:t>зооветинститута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 доктор ветеринарных наук, профессор Александр Алексеевич Банников, который заведовал ею до 1974 года.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/>
          </a:bodyPr>
          <a:lstStyle/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 1946-1949 годы кафедру внутренних незаразных болезней возглавлял доктор ветеринарных наук, профессор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Валерий Павлович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Сидоров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indent="630238" algn="just">
              <a:buNone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Кафедра фармакологии и биохимии была основана в 1946 году доктором ветеринарных наук, заслуженным деятелем науки РСФСР, кавалером ордена Ленина, дипломантом ВДНХ Софьей Григорьевной Сидоровой. 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630238" algn="just">
              <a:buNone/>
            </a:pP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665</Words>
  <Application>Microsoft Office PowerPoint</Application>
  <PresentationFormat>Экран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История становления университета и факультета ветеринарной медицины</vt:lpstr>
      <vt:lpstr>Создание и этапы преобразования университета</vt:lpstr>
      <vt:lpstr>Презентация PowerPoint</vt:lpstr>
      <vt:lpstr>История создания и современное состояние факультета ветеринарной медицины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 факультете имеется 4 кафедры:</vt:lpstr>
      <vt:lpstr>Презентация PowerPoint</vt:lpstr>
      <vt:lpstr>2. Кафедра терапии и фармакологии </vt:lpstr>
      <vt:lpstr>Презентация PowerPoint</vt:lpstr>
      <vt:lpstr>3. Кафедра физиологии, хирургии и акушерства </vt:lpstr>
      <vt:lpstr>Презентация PowerPoint</vt:lpstr>
      <vt:lpstr>Презентация PowerPoint</vt:lpstr>
      <vt:lpstr>4. Кафедра эпизоотологии и микробиологии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становления университета и факультета ветеринарной медицины</dc:title>
  <dc:creator>ЕЛЕНА-СВЕТЛАКОВА</dc:creator>
  <cp:lastModifiedBy>Home</cp:lastModifiedBy>
  <cp:revision>27</cp:revision>
  <dcterms:created xsi:type="dcterms:W3CDTF">2015-09-10T17:09:59Z</dcterms:created>
  <dcterms:modified xsi:type="dcterms:W3CDTF">2023-09-15T12:10:00Z</dcterms:modified>
</cp:coreProperties>
</file>